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>
        <p:scale>
          <a:sx n="66" d="100"/>
          <a:sy n="66" d="100"/>
        </p:scale>
        <p:origin x="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F3FB8-005E-4464-AB63-84277BEE8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5425" y="2514600"/>
            <a:ext cx="9659187" cy="2262781"/>
          </a:xfrm>
        </p:spPr>
        <p:txBody>
          <a:bodyPr>
            <a:normAutofit/>
          </a:bodyPr>
          <a:lstStyle/>
          <a:p>
            <a:r>
              <a:rPr lang="en-US" sz="4800" dirty="0"/>
              <a:t>https://youtu.be/x_o3xYB8wkY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FC55CC-A228-4286-B818-4255FF3528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91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FE8486-F7D7-4058-B311-8ECB392E4229}"/>
              </a:ext>
            </a:extLst>
          </p:cNvPr>
          <p:cNvSpPr txBox="1"/>
          <p:nvPr/>
        </p:nvSpPr>
        <p:spPr>
          <a:xfrm>
            <a:off x="2593571" y="598516"/>
            <a:ext cx="8828116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algn="ctr"/>
            <a:r>
              <a:rPr lang="en-US" sz="3200" b="1" u="sng" dirty="0"/>
              <a:t>Financial Crisis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Market crash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Mis-management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Job Loss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Recession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Shut Down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Bankruptcy</a:t>
            </a:r>
          </a:p>
        </p:txBody>
      </p:sp>
    </p:spTree>
    <p:extLst>
      <p:ext uri="{BB962C8B-B14F-4D97-AF65-F5344CB8AC3E}">
        <p14:creationId xmlns:p14="http://schemas.microsoft.com/office/powerpoint/2010/main" val="2194791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7">
            <a:extLst>
              <a:ext uri="{FF2B5EF4-FFF2-40B4-BE49-F238E27FC236}">
                <a16:creationId xmlns:a16="http://schemas.microsoft.com/office/drawing/2014/main" id="{E2B9D60B-56CA-4CAB-9D76-0BF8ED8D9F8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962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8CD2F26D-7CED-4A68-B113-764FB4C5DD7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6" cy="5260195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wearing glasses and smiling at the camera&#10;&#10;Description generated with very high confidence">
            <a:extLst>
              <a:ext uri="{FF2B5EF4-FFF2-40B4-BE49-F238E27FC236}">
                <a16:creationId xmlns:a16="http://schemas.microsoft.com/office/drawing/2014/main" id="{9C56AC8D-8DC7-485C-A79D-E2895DE6CA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16" b="26165"/>
          <a:stretch/>
        </p:blipFill>
        <p:spPr>
          <a:xfrm>
            <a:off x="5567679" y="954338"/>
            <a:ext cx="5731955" cy="4586994"/>
          </a:xfrm>
          <a:prstGeom prst="rect">
            <a:avLst/>
          </a:prstGeom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1B6151A8-9F10-45C7-9055-1F19B49EF66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612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A64B4-83DB-4F53-9837-0EE07044D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Breaking bad news.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1EA90-411A-4BD8-81A5-407EB1C13A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4903" y="2068165"/>
            <a:ext cx="4313864" cy="609600"/>
          </a:xfrm>
        </p:spPr>
        <p:txBody>
          <a:bodyPr/>
          <a:lstStyle/>
          <a:p>
            <a:r>
              <a:rPr lang="en-US" b="1" dirty="0"/>
              <a:t>Personnel Manager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E115CD-CA8C-4CFE-9D79-133A293D4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609600"/>
          </a:xfrm>
        </p:spPr>
        <p:txBody>
          <a:bodyPr/>
          <a:lstStyle/>
          <a:p>
            <a:r>
              <a:rPr lang="en-US" b="1" dirty="0"/>
              <a:t>Peter Black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825B34-D0E4-4069-A23B-223ABEB7657C}"/>
              </a:ext>
            </a:extLst>
          </p:cNvPr>
          <p:cNvSpPr txBox="1"/>
          <p:nvPr/>
        </p:nvSpPr>
        <p:spPr>
          <a:xfrm>
            <a:off x="7190747" y="2735822"/>
            <a:ext cx="382385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Redundancy money</a:t>
            </a:r>
          </a:p>
          <a:p>
            <a:endParaRPr lang="en-US" b="1" dirty="0"/>
          </a:p>
          <a:p>
            <a:r>
              <a:rPr lang="en-US" b="1" dirty="0"/>
              <a:t>Notice period</a:t>
            </a:r>
          </a:p>
          <a:p>
            <a:endParaRPr lang="en-US" b="1" dirty="0"/>
          </a:p>
          <a:p>
            <a:r>
              <a:rPr lang="en-US" b="1" dirty="0"/>
              <a:t>Re- training opportunities</a:t>
            </a:r>
          </a:p>
          <a:p>
            <a:endParaRPr lang="en-US" b="1" dirty="0"/>
          </a:p>
          <a:p>
            <a:r>
              <a:rPr lang="en-US" b="1" dirty="0"/>
              <a:t>References</a:t>
            </a:r>
          </a:p>
          <a:p>
            <a:endParaRPr lang="en-US" b="1" dirty="0"/>
          </a:p>
          <a:p>
            <a:r>
              <a:rPr lang="en-US" b="1" dirty="0"/>
              <a:t>Health Insurance</a:t>
            </a:r>
          </a:p>
          <a:p>
            <a:endParaRPr lang="en-US" b="1" dirty="0"/>
          </a:p>
          <a:p>
            <a:r>
              <a:rPr lang="en-US" b="1" dirty="0"/>
              <a:t>Counselling and other support</a:t>
            </a:r>
          </a:p>
        </p:txBody>
      </p:sp>
    </p:spTree>
    <p:extLst>
      <p:ext uri="{BB962C8B-B14F-4D97-AF65-F5344CB8AC3E}">
        <p14:creationId xmlns:p14="http://schemas.microsoft.com/office/powerpoint/2010/main" val="1590686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67248E6-B3D2-49A0-8230-A99CAF8645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493269"/>
              </p:ext>
            </p:extLst>
          </p:nvPr>
        </p:nvGraphicFramePr>
        <p:xfrm>
          <a:off x="1047404" y="365759"/>
          <a:ext cx="10573790" cy="7495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3842">
                  <a:extLst>
                    <a:ext uri="{9D8B030D-6E8A-4147-A177-3AD203B41FA5}">
                      <a16:colId xmlns:a16="http://schemas.microsoft.com/office/drawing/2014/main" val="126166412"/>
                    </a:ext>
                  </a:extLst>
                </a:gridCol>
                <a:gridCol w="3524974">
                  <a:extLst>
                    <a:ext uri="{9D8B030D-6E8A-4147-A177-3AD203B41FA5}">
                      <a16:colId xmlns:a16="http://schemas.microsoft.com/office/drawing/2014/main" val="3881516002"/>
                    </a:ext>
                  </a:extLst>
                </a:gridCol>
                <a:gridCol w="3524974">
                  <a:extLst>
                    <a:ext uri="{9D8B030D-6E8A-4147-A177-3AD203B41FA5}">
                      <a16:colId xmlns:a16="http://schemas.microsoft.com/office/drawing/2014/main" val="3440013994"/>
                    </a:ext>
                  </a:extLst>
                </a:gridCol>
              </a:tblGrid>
              <a:tr h="63928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Preparing to give bad news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Giving bad news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Other expressions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0629477"/>
                  </a:ext>
                </a:extLst>
              </a:tr>
              <a:tr h="55620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I’m afraid I have some bad news.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There’s no easy way to say what I have to say.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might want to sit down before you hear what I have to say.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I’m very sorry to have to tell you that </a:t>
                      </a:r>
                      <a:r>
                        <a:rPr lang="en-US" sz="1800" b="1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are being made redundant</a:t>
                      </a:r>
                      <a:endParaRPr lang="en-US" sz="18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 you may have suspected, I have to tell you that….</a:t>
                      </a:r>
                      <a:r>
                        <a:rPr lang="en-US" sz="1800" b="1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you are being made redundant</a:t>
                      </a:r>
                      <a:endParaRPr lang="en-US" sz="18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 my unfortunate duty to inform you that…..</a:t>
                      </a:r>
                      <a:r>
                        <a:rPr lang="en-US" sz="1800" b="1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you are being made redundant</a:t>
                      </a:r>
                      <a:endParaRPr lang="en-US" sz="18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is nothing I can do unfortunately.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wish I could help you. I really do.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decision is out of my hands.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I’m really sorry. I know this must be a bitter disappointment.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4463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04487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105</TotalTime>
  <Words>52</Words>
  <Application>Microsoft Office PowerPoint</Application>
  <PresentationFormat>Widescreen</PresentationFormat>
  <Paragraphs>80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Gothic</vt:lpstr>
      <vt:lpstr>Times New Roman</vt:lpstr>
      <vt:lpstr>Wingdings 3</vt:lpstr>
      <vt:lpstr>Wisp</vt:lpstr>
      <vt:lpstr>https://youtu.be/x_o3xYB8wkY</vt:lpstr>
      <vt:lpstr>PowerPoint Presentation</vt:lpstr>
      <vt:lpstr>PowerPoint Presentation</vt:lpstr>
      <vt:lpstr>Breaking bad news.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https://youtu.be/x_o3xYB8wkY</dc:title>
  <dc:creator>Tom</dc:creator>
  <cp:lastModifiedBy>Tom</cp:lastModifiedBy>
  <cp:revision>5</cp:revision>
  <dcterms:created xsi:type="dcterms:W3CDTF">2018-03-08T10:02:07Z</dcterms:created>
  <dcterms:modified xsi:type="dcterms:W3CDTF">2018-03-08T11:48:02Z</dcterms:modified>
</cp:coreProperties>
</file>